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Чисто — отчёт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Ташкент · 27.06.2026 21:17 · AIOS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Ключевые показатели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Выручка за месяц: 17 050 000 сум</a:t>
            </a:r>
          </a:p>
          <a:p>
            <a:pPr>
              <a:defRPr sz="1800"/>
            </a:pPr>
            <a:r>
              <a:t>Заказов за месяц: 50 (всего 58)</a:t>
            </a:r>
          </a:p>
          <a:p>
            <a:pPr>
              <a:defRPr sz="1800"/>
            </a:pPr>
            <a:r>
              <a:t>Средний чек: 348 621 сум</a:t>
            </a:r>
          </a:p>
          <a:p>
            <a:pPr>
              <a:defRPr sz="1800"/>
            </a:pPr>
            <a:r>
              <a:t>Рейтинг сервиса: 4.66/5</a:t>
            </a:r>
          </a:p>
          <a:p>
            <a:pPr>
              <a:defRPr sz="1800"/>
            </a:pPr>
            <a:r>
              <a:t>Клиентов в базе: 19</a:t>
            </a:r>
          </a:p>
          <a:p>
            <a:pPr>
              <a:defRPr sz="1800"/>
            </a:pPr>
            <a:r>
              <a:t>Команда: 6, загрузка 33%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Услуги по выручке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Топ услуг:</a:t>
            </a:r>
          </a:p>
          <a:p>
            <a:r>
              <a:t>Уборка после ремонта: 6 000 000 сум (10)</a:t>
            </a:r>
          </a:p>
          <a:p>
            <a:r>
              <a:t>Уборка офиса: 5 200 000 сум (13)</a:t>
            </a:r>
          </a:p>
          <a:p>
            <a:r>
              <a:t>Генеральная уборка: 3 600 000 сум (8)</a:t>
            </a:r>
          </a:p>
          <a:p>
            <a:r>
              <a:t>Уборка 2-комн. квартиры: 2 420 000 сум (11)</a:t>
            </a:r>
          </a:p>
          <a:p>
            <a:r>
              <a:t>Уборка 1-комн. квартиры: 1 800 000 сум (12)</a:t>
            </a:r>
          </a:p>
          <a:p>
            <a:r>
              <a:t>Уборка 3-комн. квартиры: 1 200 000 сум (4)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